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0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A759B-E846-4CFF-B078-241372DD0C27}" type="datetimeFigureOut">
              <a:rPr lang="en-ZA" smtClean="0"/>
              <a:t>12/12/2017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CBBFD-345E-46C6-A672-E84C385DED8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07719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A759B-E846-4CFF-B078-241372DD0C27}" type="datetimeFigureOut">
              <a:rPr lang="en-ZA" smtClean="0"/>
              <a:t>12/12/2017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CBBFD-345E-46C6-A672-E84C385DED8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36871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A759B-E846-4CFF-B078-241372DD0C27}" type="datetimeFigureOut">
              <a:rPr lang="en-ZA" smtClean="0"/>
              <a:t>12/12/2017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CBBFD-345E-46C6-A672-E84C385DED8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04756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A759B-E846-4CFF-B078-241372DD0C27}" type="datetimeFigureOut">
              <a:rPr lang="en-ZA" smtClean="0"/>
              <a:t>12/12/2017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CBBFD-345E-46C6-A672-E84C385DED8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86573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A759B-E846-4CFF-B078-241372DD0C27}" type="datetimeFigureOut">
              <a:rPr lang="en-ZA" smtClean="0"/>
              <a:t>12/12/2017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CBBFD-345E-46C6-A672-E84C385DED8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01963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A759B-E846-4CFF-B078-241372DD0C27}" type="datetimeFigureOut">
              <a:rPr lang="en-ZA" smtClean="0"/>
              <a:t>12/12/2017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CBBFD-345E-46C6-A672-E84C385DED8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59913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A759B-E846-4CFF-B078-241372DD0C27}" type="datetimeFigureOut">
              <a:rPr lang="en-ZA" smtClean="0"/>
              <a:t>12/12/2017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CBBFD-345E-46C6-A672-E84C385DED8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11123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A759B-E846-4CFF-B078-241372DD0C27}" type="datetimeFigureOut">
              <a:rPr lang="en-ZA" smtClean="0"/>
              <a:t>12/12/2017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CBBFD-345E-46C6-A672-E84C385DED8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15947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A759B-E846-4CFF-B078-241372DD0C27}" type="datetimeFigureOut">
              <a:rPr lang="en-ZA" smtClean="0"/>
              <a:t>12/12/2017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CBBFD-345E-46C6-A672-E84C385DED8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57121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A759B-E846-4CFF-B078-241372DD0C27}" type="datetimeFigureOut">
              <a:rPr lang="en-ZA" smtClean="0"/>
              <a:t>12/12/2017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CBBFD-345E-46C6-A672-E84C385DED8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44869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A759B-E846-4CFF-B078-241372DD0C27}" type="datetimeFigureOut">
              <a:rPr lang="en-ZA" smtClean="0"/>
              <a:t>12/12/2017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CBBFD-345E-46C6-A672-E84C385DED8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43934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A759B-E846-4CFF-B078-241372DD0C27}" type="datetimeFigureOut">
              <a:rPr lang="en-ZA" smtClean="0"/>
              <a:t>12/12/2017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CBBFD-345E-46C6-A672-E84C385DED8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01047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/>
              <a:t>Edit profile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Testing if </a:t>
            </a:r>
            <a:r>
              <a:rPr lang="en-US" dirty="0" err="1"/>
              <a:t>i</a:t>
            </a:r>
            <a:r>
              <a:rPr lang="en-US" dirty="0"/>
              <a:t> add links, can users click</a:t>
            </a:r>
          </a:p>
          <a:p>
            <a:r>
              <a:rPr lang="en-US" dirty="0"/>
              <a:t>and gain access to my work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115641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Link added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2386013"/>
            <a:ext cx="8572500" cy="208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2020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/>
              <a:t>Added link not hyperlinked </a:t>
            </a:r>
            <a:r>
              <a:rPr lang="en-ZA" dirty="0" smtClean="0"/>
              <a:t>and is </a:t>
            </a:r>
            <a:r>
              <a:rPr lang="en-ZA" dirty="0"/>
              <a:t>not clickable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72816"/>
            <a:ext cx="8342077" cy="42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9598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27</Words>
  <Application>Microsoft Office PowerPoint</Application>
  <PresentationFormat>On-screen Show (4:3)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Edit profile</vt:lpstr>
      <vt:lpstr>Link added</vt:lpstr>
      <vt:lpstr>Added link not hyperlinked and is not clickable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 profile</dc:title>
  <dc:creator>Veliswa Tshetsha</dc:creator>
  <cp:lastModifiedBy>Veliswa Tshetsha</cp:lastModifiedBy>
  <cp:revision>7</cp:revision>
  <dcterms:created xsi:type="dcterms:W3CDTF">2017-12-08T05:56:31Z</dcterms:created>
  <dcterms:modified xsi:type="dcterms:W3CDTF">2017-12-12T12:37:17Z</dcterms:modified>
</cp:coreProperties>
</file>